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79" r:id="rId5"/>
    <p:sldId id="283" r:id="rId6"/>
    <p:sldId id="285" r:id="rId7"/>
    <p:sldId id="269" r:id="rId8"/>
    <p:sldId id="270" r:id="rId9"/>
    <p:sldId id="277" r:id="rId10"/>
    <p:sldId id="28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biman" TargetMode="External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19/03/2019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lnSpcReduction="10000"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7.15pm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7.30pm - Google Cloud PowerShell 101 - </a:t>
            </a:r>
            <a:r>
              <a:rPr lang="en-GB" sz="3400" b="1" dirty="0">
                <a:hlinkClick r:id="rId3"/>
              </a:rPr>
              <a:t>@</a:t>
            </a:r>
            <a:r>
              <a:rPr lang="en-GB" sz="3400" b="1" dirty="0" err="1"/>
              <a:t>jonathanmedd</a:t>
            </a:r>
            <a:endParaRPr lang="en-GB" sz="3400" b="1" dirty="0"/>
          </a:p>
          <a:p>
            <a:r>
              <a:rPr lang="en-GB" sz="3400" b="1" dirty="0"/>
              <a:t>8.15pm - Break / Pizza / Refreshments</a:t>
            </a:r>
          </a:p>
          <a:p>
            <a:r>
              <a:rPr lang="en-GB" sz="3400" b="1" dirty="0"/>
              <a:t>8.45pm – Multi-threading in your PowerShell scripts using </a:t>
            </a:r>
            <a:r>
              <a:rPr lang="en-GB" sz="3400" b="1" dirty="0" err="1"/>
              <a:t>Runspaces</a:t>
            </a:r>
            <a:r>
              <a:rPr lang="en-GB" sz="3400" b="1" dirty="0"/>
              <a:t>- @</a:t>
            </a:r>
            <a:r>
              <a:rPr lang="en-GB" sz="3400" b="1" dirty="0" err="1"/>
              <a:t>n_boulton</a:t>
            </a:r>
            <a:endParaRPr lang="en-GB" sz="3400" b="1" dirty="0"/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SPONSOR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5A006-BA68-CA49-8EFA-DC7815CE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6" y="2059683"/>
            <a:ext cx="10894979" cy="46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In 2018 we met every month Jan – Jun and Sep - Nov</a:t>
            </a:r>
          </a:p>
          <a:p>
            <a:pPr lvl="1"/>
            <a:endParaRPr lang="en-GB" sz="3200" b="1" dirty="0"/>
          </a:p>
          <a:p>
            <a:r>
              <a:rPr lang="en-GB" sz="3400" b="1" dirty="0"/>
              <a:t>No session in April – venue was only available one day in the Easter Holidays</a:t>
            </a:r>
          </a:p>
          <a:p>
            <a:r>
              <a:rPr lang="en-GB" sz="3400" b="1" dirty="0"/>
              <a:t>Tue May 21</a:t>
            </a:r>
            <a:r>
              <a:rPr lang="en-GB" sz="3400" b="1" baseline="30000" dirty="0"/>
              <a:t>st</a:t>
            </a:r>
            <a:r>
              <a:rPr lang="en-GB" sz="3400" b="1" dirty="0"/>
              <a:t>  - Daniel Krebs: Chocolatey &amp; PowerShell: A look under the hood</a:t>
            </a:r>
          </a:p>
          <a:p>
            <a:r>
              <a:rPr lang="en-GB" sz="3400" b="1" dirty="0"/>
              <a:t>Tue Jun 18</a:t>
            </a:r>
            <a:r>
              <a:rPr lang="en-GB" sz="3400" b="1" baseline="30000" dirty="0"/>
              <a:t>th</a:t>
            </a:r>
            <a:r>
              <a:rPr lang="en-GB" sz="3400" b="1" dirty="0"/>
              <a:t> </a:t>
            </a:r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C740F-D4DD-45CC-8489-579F25E68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40" y="2666078"/>
            <a:ext cx="58578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r>
              <a:rPr lang="en-GB" sz="3400" b="1" dirty="0"/>
              <a:t>Leave your session volunteering details on the cards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D5993-839F-4721-BAFB-D6C56E9EF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704" y="2908197"/>
            <a:ext cx="45720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7008</TotalTime>
  <Words>179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Corbel</vt:lpstr>
      <vt:lpstr>Wingdings</vt:lpstr>
      <vt:lpstr>Banded</vt:lpstr>
      <vt:lpstr>PowerShell User Group</vt:lpstr>
      <vt:lpstr>agenda!</vt:lpstr>
      <vt:lpstr>Welcome and Practicalities</vt:lpstr>
      <vt:lpstr>SPONSOR</vt:lpstr>
      <vt:lpstr>User Group</vt:lpstr>
      <vt:lpstr>Want to present?</vt:lpstr>
      <vt:lpstr>We need!</vt:lpstr>
      <vt:lpstr>Communication</vt:lpstr>
      <vt:lpstr>RSVP Please</vt:lpstr>
      <vt:lpstr>Hurry up and move 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188</cp:revision>
  <dcterms:created xsi:type="dcterms:W3CDTF">2016-10-27T15:24:17Z</dcterms:created>
  <dcterms:modified xsi:type="dcterms:W3CDTF">2019-03-19T15:13:11Z</dcterms:modified>
</cp:coreProperties>
</file>